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69BAE4-6BB0-D640-80FB-4A13C7750247}" v="35" dt="2025-04-13T15:18:56.2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>
        <p:scale>
          <a:sx n="95" d="100"/>
          <a:sy n="95" d="100"/>
        </p:scale>
        <p:origin x="-12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hal Ubnare 24510148" userId="a02858da-77e7-4b15-8b05-d4816af191cd" providerId="ADAL" clId="{1369BAE4-6BB0-D640-80FB-4A13C7750247}"/>
    <pc:docChg chg="undo redo custSel addSld delSld modSld sldOrd">
      <pc:chgData name="Vishal Ubnare 24510148" userId="a02858da-77e7-4b15-8b05-d4816af191cd" providerId="ADAL" clId="{1369BAE4-6BB0-D640-80FB-4A13C7750247}" dt="2025-04-13T15:43:35.971" v="1564" actId="20577"/>
      <pc:docMkLst>
        <pc:docMk/>
      </pc:docMkLst>
      <pc:sldChg chg="addSp delSp modSp mod ord">
        <pc:chgData name="Vishal Ubnare 24510148" userId="a02858da-77e7-4b15-8b05-d4816af191cd" providerId="ADAL" clId="{1369BAE4-6BB0-D640-80FB-4A13C7750247}" dt="2025-04-13T15:32:49.653" v="1360" actId="20577"/>
        <pc:sldMkLst>
          <pc:docMk/>
          <pc:sldMk cId="2896486907" sldId="258"/>
        </pc:sldMkLst>
        <pc:spChg chg="mod">
          <ac:chgData name="Vishal Ubnare 24510148" userId="a02858da-77e7-4b15-8b05-d4816af191cd" providerId="ADAL" clId="{1369BAE4-6BB0-D640-80FB-4A13C7750247}" dt="2025-04-13T13:45:37.483" v="345" actId="20577"/>
          <ac:spMkLst>
            <pc:docMk/>
            <pc:sldMk cId="2896486907" sldId="258"/>
            <ac:spMk id="2" creationId="{347AA25E-3F3E-6E05-5C5B-E3CD03ADF26B}"/>
          </ac:spMkLst>
        </pc:spChg>
        <pc:spChg chg="del">
          <ac:chgData name="Vishal Ubnare 24510148" userId="a02858da-77e7-4b15-8b05-d4816af191cd" providerId="ADAL" clId="{1369BAE4-6BB0-D640-80FB-4A13C7750247}" dt="2025-04-13T13:02:50.598" v="51" actId="931"/>
          <ac:spMkLst>
            <pc:docMk/>
            <pc:sldMk cId="2896486907" sldId="258"/>
            <ac:spMk id="3" creationId="{15E0ECB8-8F43-CF35-72EB-3D09C47AC56B}"/>
          </ac:spMkLst>
        </pc:spChg>
        <pc:spChg chg="add mod">
          <ac:chgData name="Vishal Ubnare 24510148" userId="a02858da-77e7-4b15-8b05-d4816af191cd" providerId="ADAL" clId="{1369BAE4-6BB0-D640-80FB-4A13C7750247}" dt="2025-04-13T15:32:49.653" v="1360" actId="20577"/>
          <ac:spMkLst>
            <pc:docMk/>
            <pc:sldMk cId="2896486907" sldId="258"/>
            <ac:spMk id="8" creationId="{26E54F74-9CFF-1770-7277-D92BE5A56BFB}"/>
          </ac:spMkLst>
        </pc:spChg>
        <pc:picChg chg="add mod">
          <ac:chgData name="Vishal Ubnare 24510148" userId="a02858da-77e7-4b15-8b05-d4816af191cd" providerId="ADAL" clId="{1369BAE4-6BB0-D640-80FB-4A13C7750247}" dt="2025-04-13T15:22:52.107" v="1243" actId="1076"/>
          <ac:picMkLst>
            <pc:docMk/>
            <pc:sldMk cId="2896486907" sldId="258"/>
            <ac:picMk id="5" creationId="{1C7A31CF-EB24-C13B-7048-F3B303BC9715}"/>
          </ac:picMkLst>
        </pc:picChg>
        <pc:picChg chg="add del mod">
          <ac:chgData name="Vishal Ubnare 24510148" userId="a02858da-77e7-4b15-8b05-d4816af191cd" providerId="ADAL" clId="{1369BAE4-6BB0-D640-80FB-4A13C7750247}" dt="2025-04-13T13:03:58.124" v="66" actId="478"/>
          <ac:picMkLst>
            <pc:docMk/>
            <pc:sldMk cId="2896486907" sldId="258"/>
            <ac:picMk id="7" creationId="{FCA36447-D2E5-41BE-B2D0-5687409DF24C}"/>
          </ac:picMkLst>
        </pc:picChg>
      </pc:sldChg>
      <pc:sldChg chg="addSp delSp modSp new mod ord">
        <pc:chgData name="Vishal Ubnare 24510148" userId="a02858da-77e7-4b15-8b05-d4816af191cd" providerId="ADAL" clId="{1369BAE4-6BB0-D640-80FB-4A13C7750247}" dt="2025-04-13T15:34:34.223" v="1388" actId="1076"/>
        <pc:sldMkLst>
          <pc:docMk/>
          <pc:sldMk cId="1207311276" sldId="259"/>
        </pc:sldMkLst>
        <pc:spChg chg="del">
          <ac:chgData name="Vishal Ubnare 24510148" userId="a02858da-77e7-4b15-8b05-d4816af191cd" providerId="ADAL" clId="{1369BAE4-6BB0-D640-80FB-4A13C7750247}" dt="2025-04-13T13:14:09.689" v="77" actId="478"/>
          <ac:spMkLst>
            <pc:docMk/>
            <pc:sldMk cId="1207311276" sldId="259"/>
            <ac:spMk id="2" creationId="{1BC463B9-4CC0-CFE5-2BC9-97DCFF3AA2AF}"/>
          </ac:spMkLst>
        </pc:spChg>
        <pc:spChg chg="del">
          <ac:chgData name="Vishal Ubnare 24510148" userId="a02858da-77e7-4b15-8b05-d4816af191cd" providerId="ADAL" clId="{1369BAE4-6BB0-D640-80FB-4A13C7750247}" dt="2025-04-13T13:13:44.704" v="70" actId="931"/>
          <ac:spMkLst>
            <pc:docMk/>
            <pc:sldMk cId="1207311276" sldId="259"/>
            <ac:spMk id="3" creationId="{547753C3-EF2B-EBDA-9BB1-24250D4C82F1}"/>
          </ac:spMkLst>
        </pc:spChg>
        <pc:spChg chg="add mod">
          <ac:chgData name="Vishal Ubnare 24510148" userId="a02858da-77e7-4b15-8b05-d4816af191cd" providerId="ADAL" clId="{1369BAE4-6BB0-D640-80FB-4A13C7750247}" dt="2025-04-13T15:32:44.608" v="1359" actId="20577"/>
          <ac:spMkLst>
            <pc:docMk/>
            <pc:sldMk cId="1207311276" sldId="259"/>
            <ac:spMk id="7" creationId="{0E1B8856-D1C4-D7C8-2D20-1EB0C8B30C44}"/>
          </ac:spMkLst>
        </pc:spChg>
        <pc:graphicFrameChg chg="add mod modGraphic">
          <ac:chgData name="Vishal Ubnare 24510148" userId="a02858da-77e7-4b15-8b05-d4816af191cd" providerId="ADAL" clId="{1369BAE4-6BB0-D640-80FB-4A13C7750247}" dt="2025-04-13T15:34:23.996" v="1387" actId="20577"/>
          <ac:graphicFrameMkLst>
            <pc:docMk/>
            <pc:sldMk cId="1207311276" sldId="259"/>
            <ac:graphicFrameMk id="6" creationId="{166E1156-0B1B-A525-6ED3-1E9FC477EB5D}"/>
          </ac:graphicFrameMkLst>
        </pc:graphicFrameChg>
        <pc:picChg chg="add mod">
          <ac:chgData name="Vishal Ubnare 24510148" userId="a02858da-77e7-4b15-8b05-d4816af191cd" providerId="ADAL" clId="{1369BAE4-6BB0-D640-80FB-4A13C7750247}" dt="2025-04-13T15:34:34.223" v="1388" actId="1076"/>
          <ac:picMkLst>
            <pc:docMk/>
            <pc:sldMk cId="1207311276" sldId="259"/>
            <ac:picMk id="5" creationId="{FAD0AED4-6F38-67E7-943D-E0BC4BB74B28}"/>
          </ac:picMkLst>
        </pc:picChg>
      </pc:sldChg>
      <pc:sldChg chg="new del">
        <pc:chgData name="Vishal Ubnare 24510148" userId="a02858da-77e7-4b15-8b05-d4816af191cd" providerId="ADAL" clId="{1369BAE4-6BB0-D640-80FB-4A13C7750247}" dt="2025-04-13T13:25:49.075" v="197" actId="2696"/>
        <pc:sldMkLst>
          <pc:docMk/>
          <pc:sldMk cId="1105873265" sldId="260"/>
        </pc:sldMkLst>
      </pc:sldChg>
      <pc:sldChg chg="addSp delSp modSp new mod">
        <pc:chgData name="Vishal Ubnare 24510148" userId="a02858da-77e7-4b15-8b05-d4816af191cd" providerId="ADAL" clId="{1369BAE4-6BB0-D640-80FB-4A13C7750247}" dt="2025-04-13T15:40:50.452" v="1531" actId="14100"/>
        <pc:sldMkLst>
          <pc:docMk/>
          <pc:sldMk cId="2499796760" sldId="260"/>
        </pc:sldMkLst>
        <pc:spChg chg="mod">
          <ac:chgData name="Vishal Ubnare 24510148" userId="a02858da-77e7-4b15-8b05-d4816af191cd" providerId="ADAL" clId="{1369BAE4-6BB0-D640-80FB-4A13C7750247}" dt="2025-04-13T13:45:46.289" v="347" actId="20577"/>
          <ac:spMkLst>
            <pc:docMk/>
            <pc:sldMk cId="2499796760" sldId="260"/>
            <ac:spMk id="2" creationId="{3E2C59E3-3CF4-44B4-61BC-1E6DA79A41CC}"/>
          </ac:spMkLst>
        </pc:spChg>
        <pc:spChg chg="del">
          <ac:chgData name="Vishal Ubnare 24510148" userId="a02858da-77e7-4b15-8b05-d4816af191cd" providerId="ADAL" clId="{1369BAE4-6BB0-D640-80FB-4A13C7750247}" dt="2025-04-13T13:28:40.901" v="220" actId="931"/>
          <ac:spMkLst>
            <pc:docMk/>
            <pc:sldMk cId="2499796760" sldId="260"/>
            <ac:spMk id="3" creationId="{3FABF91C-B2A8-AF5B-2B68-7AC9DEAB19AB}"/>
          </ac:spMkLst>
        </pc:spChg>
        <pc:spChg chg="add mod">
          <ac:chgData name="Vishal Ubnare 24510148" userId="a02858da-77e7-4b15-8b05-d4816af191cd" providerId="ADAL" clId="{1369BAE4-6BB0-D640-80FB-4A13C7750247}" dt="2025-04-13T15:32:37.283" v="1358" actId="20577"/>
          <ac:spMkLst>
            <pc:docMk/>
            <pc:sldMk cId="2499796760" sldId="260"/>
            <ac:spMk id="6" creationId="{F324CF0A-70A6-5D1B-0859-61BE0A24622F}"/>
          </ac:spMkLst>
        </pc:spChg>
        <pc:picChg chg="add mod">
          <ac:chgData name="Vishal Ubnare 24510148" userId="a02858da-77e7-4b15-8b05-d4816af191cd" providerId="ADAL" clId="{1369BAE4-6BB0-D640-80FB-4A13C7750247}" dt="2025-04-13T15:40:50.452" v="1531" actId="14100"/>
          <ac:picMkLst>
            <pc:docMk/>
            <pc:sldMk cId="2499796760" sldId="260"/>
            <ac:picMk id="5" creationId="{D6C2206E-9544-505F-0C84-0694E1FCF1E9}"/>
          </ac:picMkLst>
        </pc:picChg>
      </pc:sldChg>
      <pc:sldChg chg="addSp delSp modSp new mod">
        <pc:chgData name="Vishal Ubnare 24510148" userId="a02858da-77e7-4b15-8b05-d4816af191cd" providerId="ADAL" clId="{1369BAE4-6BB0-D640-80FB-4A13C7750247}" dt="2025-04-13T15:40:56.436" v="1532" actId="14100"/>
        <pc:sldMkLst>
          <pc:docMk/>
          <pc:sldMk cId="3232190057" sldId="261"/>
        </pc:sldMkLst>
        <pc:spChg chg="del">
          <ac:chgData name="Vishal Ubnare 24510148" userId="a02858da-77e7-4b15-8b05-d4816af191cd" providerId="ADAL" clId="{1369BAE4-6BB0-D640-80FB-4A13C7750247}" dt="2025-04-13T13:56:17.502" v="378" actId="478"/>
          <ac:spMkLst>
            <pc:docMk/>
            <pc:sldMk cId="3232190057" sldId="261"/>
            <ac:spMk id="2" creationId="{110ADD15-6EB5-CE26-0BF1-7B440C1D7D38}"/>
          </ac:spMkLst>
        </pc:spChg>
        <pc:spChg chg="del">
          <ac:chgData name="Vishal Ubnare 24510148" userId="a02858da-77e7-4b15-8b05-d4816af191cd" providerId="ADAL" clId="{1369BAE4-6BB0-D640-80FB-4A13C7750247}" dt="2025-04-13T13:54:01.584" v="359" actId="931"/>
          <ac:spMkLst>
            <pc:docMk/>
            <pc:sldMk cId="3232190057" sldId="261"/>
            <ac:spMk id="3" creationId="{A9239216-97EA-3F2F-B085-5F5380D0312B}"/>
          </ac:spMkLst>
        </pc:spChg>
        <pc:spChg chg="add del mod">
          <ac:chgData name="Vishal Ubnare 24510148" userId="a02858da-77e7-4b15-8b05-d4816af191cd" providerId="ADAL" clId="{1369BAE4-6BB0-D640-80FB-4A13C7750247}" dt="2025-04-13T14:26:27.368" v="566" actId="931"/>
          <ac:spMkLst>
            <pc:docMk/>
            <pc:sldMk cId="3232190057" sldId="261"/>
            <ac:spMk id="7" creationId="{C551C3B3-15CD-5D5A-845E-55269A7DC26B}"/>
          </ac:spMkLst>
        </pc:spChg>
        <pc:spChg chg="add del mod">
          <ac:chgData name="Vishal Ubnare 24510148" userId="a02858da-77e7-4b15-8b05-d4816af191cd" providerId="ADAL" clId="{1369BAE4-6BB0-D640-80FB-4A13C7750247}" dt="2025-04-13T14:26:45.039" v="575"/>
          <ac:spMkLst>
            <pc:docMk/>
            <pc:sldMk cId="3232190057" sldId="261"/>
            <ac:spMk id="11" creationId="{F1574D74-7A34-35ED-F812-B640B3FAB42B}"/>
          </ac:spMkLst>
        </pc:spChg>
        <pc:spChg chg="add del mod">
          <ac:chgData name="Vishal Ubnare 24510148" userId="a02858da-77e7-4b15-8b05-d4816af191cd" providerId="ADAL" clId="{1369BAE4-6BB0-D640-80FB-4A13C7750247}" dt="2025-04-13T14:27:56.600" v="618"/>
          <ac:spMkLst>
            <pc:docMk/>
            <pc:sldMk cId="3232190057" sldId="261"/>
            <ac:spMk id="12" creationId="{1491C390-63CB-0ED7-FE58-99A12CB866F7}"/>
          </ac:spMkLst>
        </pc:spChg>
        <pc:spChg chg="add mod">
          <ac:chgData name="Vishal Ubnare 24510148" userId="a02858da-77e7-4b15-8b05-d4816af191cd" providerId="ADAL" clId="{1369BAE4-6BB0-D640-80FB-4A13C7750247}" dt="2025-04-13T15:32:31.845" v="1357" actId="12"/>
          <ac:spMkLst>
            <pc:docMk/>
            <pc:sldMk cId="3232190057" sldId="261"/>
            <ac:spMk id="13" creationId="{1EF77EF3-10C3-6C87-2E39-5CE9C388C6F2}"/>
          </ac:spMkLst>
        </pc:spChg>
        <pc:spChg chg="add del mod">
          <ac:chgData name="Vishal Ubnare 24510148" userId="a02858da-77e7-4b15-8b05-d4816af191cd" providerId="ADAL" clId="{1369BAE4-6BB0-D640-80FB-4A13C7750247}" dt="2025-04-13T14:29:42.276" v="641" actId="478"/>
          <ac:spMkLst>
            <pc:docMk/>
            <pc:sldMk cId="3232190057" sldId="261"/>
            <ac:spMk id="14" creationId="{E5FFBADB-CE26-F088-684E-511D7DD456BD}"/>
          </ac:spMkLst>
        </pc:spChg>
        <pc:graphicFrameChg chg="add mod modGraphic">
          <ac:chgData name="Vishal Ubnare 24510148" userId="a02858da-77e7-4b15-8b05-d4816af191cd" providerId="ADAL" clId="{1369BAE4-6BB0-D640-80FB-4A13C7750247}" dt="2025-04-13T15:35:35.023" v="1410" actId="20577"/>
          <ac:graphicFrameMkLst>
            <pc:docMk/>
            <pc:sldMk cId="3232190057" sldId="261"/>
            <ac:graphicFrameMk id="8" creationId="{0B9B4191-917D-378A-2987-19E71E494653}"/>
          </ac:graphicFrameMkLst>
        </pc:graphicFrameChg>
        <pc:picChg chg="add del mod">
          <ac:chgData name="Vishal Ubnare 24510148" userId="a02858da-77e7-4b15-8b05-d4816af191cd" providerId="ADAL" clId="{1369BAE4-6BB0-D640-80FB-4A13C7750247}" dt="2025-04-13T13:54:13.652" v="362" actId="21"/>
          <ac:picMkLst>
            <pc:docMk/>
            <pc:sldMk cId="3232190057" sldId="261"/>
            <ac:picMk id="5" creationId="{FF6DFD41-C169-2B9F-0DA5-286E8203625A}"/>
          </ac:picMkLst>
        </pc:picChg>
        <pc:picChg chg="add mod">
          <ac:chgData name="Vishal Ubnare 24510148" userId="a02858da-77e7-4b15-8b05-d4816af191cd" providerId="ADAL" clId="{1369BAE4-6BB0-D640-80FB-4A13C7750247}" dt="2025-04-13T15:40:56.436" v="1532" actId="14100"/>
          <ac:picMkLst>
            <pc:docMk/>
            <pc:sldMk cId="3232190057" sldId="261"/>
            <ac:picMk id="10" creationId="{18F8C836-79C3-4A06-23F7-C819941E5F29}"/>
          </ac:picMkLst>
        </pc:picChg>
      </pc:sldChg>
      <pc:sldChg chg="addSp delSp modSp new mod">
        <pc:chgData name="Vishal Ubnare 24510148" userId="a02858da-77e7-4b15-8b05-d4816af191cd" providerId="ADAL" clId="{1369BAE4-6BB0-D640-80FB-4A13C7750247}" dt="2025-04-13T15:41:06.637" v="1535" actId="1076"/>
        <pc:sldMkLst>
          <pc:docMk/>
          <pc:sldMk cId="1789596587" sldId="262"/>
        </pc:sldMkLst>
        <pc:spChg chg="mod">
          <ac:chgData name="Vishal Ubnare 24510148" userId="a02858da-77e7-4b15-8b05-d4816af191cd" providerId="ADAL" clId="{1369BAE4-6BB0-D640-80FB-4A13C7750247}" dt="2025-04-13T13:45:51.823" v="349" actId="20577"/>
          <ac:spMkLst>
            <pc:docMk/>
            <pc:sldMk cId="1789596587" sldId="262"/>
            <ac:spMk id="2" creationId="{781CBEB4-3705-D82E-8DE6-06D3650D03F0}"/>
          </ac:spMkLst>
        </pc:spChg>
        <pc:spChg chg="del">
          <ac:chgData name="Vishal Ubnare 24510148" userId="a02858da-77e7-4b15-8b05-d4816af191cd" providerId="ADAL" clId="{1369BAE4-6BB0-D640-80FB-4A13C7750247}" dt="2025-04-13T13:53:52.130" v="356" actId="931"/>
          <ac:spMkLst>
            <pc:docMk/>
            <pc:sldMk cId="1789596587" sldId="262"/>
            <ac:spMk id="3" creationId="{603D1BF3-BF58-A881-A54D-02C52670C70D}"/>
          </ac:spMkLst>
        </pc:spChg>
        <pc:spChg chg="add mod">
          <ac:chgData name="Vishal Ubnare 24510148" userId="a02858da-77e7-4b15-8b05-d4816af191cd" providerId="ADAL" clId="{1369BAE4-6BB0-D640-80FB-4A13C7750247}" dt="2025-04-13T15:32:05.668" v="1344" actId="20577"/>
          <ac:spMkLst>
            <pc:docMk/>
            <pc:sldMk cId="1789596587" sldId="262"/>
            <ac:spMk id="6" creationId="{ADC109B8-BA9C-4465-9F0E-914BC4557EF9}"/>
          </ac:spMkLst>
        </pc:spChg>
        <pc:picChg chg="add mod">
          <ac:chgData name="Vishal Ubnare 24510148" userId="a02858da-77e7-4b15-8b05-d4816af191cd" providerId="ADAL" clId="{1369BAE4-6BB0-D640-80FB-4A13C7750247}" dt="2025-04-13T15:41:06.637" v="1535" actId="1076"/>
          <ac:picMkLst>
            <pc:docMk/>
            <pc:sldMk cId="1789596587" sldId="262"/>
            <ac:picMk id="5" creationId="{87A94D55-000A-5416-65B5-C3F74893DF08}"/>
          </ac:picMkLst>
        </pc:picChg>
      </pc:sldChg>
      <pc:sldChg chg="addSp delSp modSp new mod">
        <pc:chgData name="Vishal Ubnare 24510148" userId="a02858da-77e7-4b15-8b05-d4816af191cd" providerId="ADAL" clId="{1369BAE4-6BB0-D640-80FB-4A13C7750247}" dt="2025-04-13T15:41:11.718" v="1536" actId="14100"/>
        <pc:sldMkLst>
          <pc:docMk/>
          <pc:sldMk cId="2685839079" sldId="263"/>
        </pc:sldMkLst>
        <pc:spChg chg="del">
          <ac:chgData name="Vishal Ubnare 24510148" userId="a02858da-77e7-4b15-8b05-d4816af191cd" providerId="ADAL" clId="{1369BAE4-6BB0-D640-80FB-4A13C7750247}" dt="2025-04-13T13:56:12.338" v="377" actId="478"/>
          <ac:spMkLst>
            <pc:docMk/>
            <pc:sldMk cId="2685839079" sldId="263"/>
            <ac:spMk id="2" creationId="{F160897E-22E4-3783-C7FF-EA17DD037B76}"/>
          </ac:spMkLst>
        </pc:spChg>
        <pc:spChg chg="del">
          <ac:chgData name="Vishal Ubnare 24510148" userId="a02858da-77e7-4b15-8b05-d4816af191cd" providerId="ADAL" clId="{1369BAE4-6BB0-D640-80FB-4A13C7750247}" dt="2025-04-13T13:54:17.743" v="363"/>
          <ac:spMkLst>
            <pc:docMk/>
            <pc:sldMk cId="2685839079" sldId="263"/>
            <ac:spMk id="3" creationId="{5DD111D3-EE03-E4EF-D207-3E4BC4EF160C}"/>
          </ac:spMkLst>
        </pc:spChg>
        <pc:spChg chg="add mod">
          <ac:chgData name="Vishal Ubnare 24510148" userId="a02858da-77e7-4b15-8b05-d4816af191cd" providerId="ADAL" clId="{1369BAE4-6BB0-D640-80FB-4A13C7750247}" dt="2025-04-13T15:31:59.838" v="1342" actId="20577"/>
          <ac:spMkLst>
            <pc:docMk/>
            <pc:sldMk cId="2685839079" sldId="263"/>
            <ac:spMk id="6" creationId="{B462CFCE-8945-D94A-FFFE-C5B43F3BEA5C}"/>
          </ac:spMkLst>
        </pc:spChg>
        <pc:graphicFrameChg chg="add mod modGraphic">
          <ac:chgData name="Vishal Ubnare 24510148" userId="a02858da-77e7-4b15-8b05-d4816af191cd" providerId="ADAL" clId="{1369BAE4-6BB0-D640-80FB-4A13C7750247}" dt="2025-04-13T15:36:34.387" v="1433" actId="20577"/>
          <ac:graphicFrameMkLst>
            <pc:docMk/>
            <pc:sldMk cId="2685839079" sldId="263"/>
            <ac:graphicFrameMk id="5" creationId="{B7221419-15E5-9751-2361-C9A136E9EACF}"/>
          </ac:graphicFrameMkLst>
        </pc:graphicFrameChg>
        <pc:picChg chg="add mod">
          <ac:chgData name="Vishal Ubnare 24510148" userId="a02858da-77e7-4b15-8b05-d4816af191cd" providerId="ADAL" clId="{1369BAE4-6BB0-D640-80FB-4A13C7750247}" dt="2025-04-13T15:41:11.718" v="1536" actId="14100"/>
          <ac:picMkLst>
            <pc:docMk/>
            <pc:sldMk cId="2685839079" sldId="263"/>
            <ac:picMk id="4" creationId="{56A3394C-31BD-A962-DCB4-5D3FE60FB60F}"/>
          </ac:picMkLst>
        </pc:picChg>
      </pc:sldChg>
      <pc:sldChg chg="addSp delSp modSp new mod">
        <pc:chgData name="Vishal Ubnare 24510148" userId="a02858da-77e7-4b15-8b05-d4816af191cd" providerId="ADAL" clId="{1369BAE4-6BB0-D640-80FB-4A13C7750247}" dt="2025-04-13T15:41:18.851" v="1538" actId="1076"/>
        <pc:sldMkLst>
          <pc:docMk/>
          <pc:sldMk cId="1755886318" sldId="264"/>
        </pc:sldMkLst>
        <pc:spChg chg="mod">
          <ac:chgData name="Vishal Ubnare 24510148" userId="a02858da-77e7-4b15-8b05-d4816af191cd" providerId="ADAL" clId="{1369BAE4-6BB0-D640-80FB-4A13C7750247}" dt="2025-04-13T13:45:57.134" v="351" actId="20577"/>
          <ac:spMkLst>
            <pc:docMk/>
            <pc:sldMk cId="1755886318" sldId="264"/>
            <ac:spMk id="2" creationId="{1BAE90E1-930A-03CC-5BA6-F4DF8581747C}"/>
          </ac:spMkLst>
        </pc:spChg>
        <pc:spChg chg="del">
          <ac:chgData name="Vishal Ubnare 24510148" userId="a02858da-77e7-4b15-8b05-d4816af191cd" providerId="ADAL" clId="{1369BAE4-6BB0-D640-80FB-4A13C7750247}" dt="2025-04-13T14:08:03.103" v="420" actId="931"/>
          <ac:spMkLst>
            <pc:docMk/>
            <pc:sldMk cId="1755886318" sldId="264"/>
            <ac:spMk id="3" creationId="{3419FC10-39AD-12D8-36C1-D79328125669}"/>
          </ac:spMkLst>
        </pc:spChg>
        <pc:spChg chg="add mod">
          <ac:chgData name="Vishal Ubnare 24510148" userId="a02858da-77e7-4b15-8b05-d4816af191cd" providerId="ADAL" clId="{1369BAE4-6BB0-D640-80FB-4A13C7750247}" dt="2025-04-13T15:30:11.623" v="1329" actId="1076"/>
          <ac:spMkLst>
            <pc:docMk/>
            <pc:sldMk cId="1755886318" sldId="264"/>
            <ac:spMk id="6" creationId="{EA0AE234-CF4B-3DE9-8036-F2F27463BDCA}"/>
          </ac:spMkLst>
        </pc:spChg>
        <pc:picChg chg="add mod">
          <ac:chgData name="Vishal Ubnare 24510148" userId="a02858da-77e7-4b15-8b05-d4816af191cd" providerId="ADAL" clId="{1369BAE4-6BB0-D640-80FB-4A13C7750247}" dt="2025-04-13T15:41:18.851" v="1538" actId="1076"/>
          <ac:picMkLst>
            <pc:docMk/>
            <pc:sldMk cId="1755886318" sldId="264"/>
            <ac:picMk id="5" creationId="{9C436692-F826-899B-6FC6-61B884549814}"/>
          </ac:picMkLst>
        </pc:picChg>
      </pc:sldChg>
      <pc:sldChg chg="addSp delSp modSp new mod">
        <pc:chgData name="Vishal Ubnare 24510148" userId="a02858da-77e7-4b15-8b05-d4816af191cd" providerId="ADAL" clId="{1369BAE4-6BB0-D640-80FB-4A13C7750247}" dt="2025-04-13T15:41:26.403" v="1539" actId="14100"/>
        <pc:sldMkLst>
          <pc:docMk/>
          <pc:sldMk cId="3468740258" sldId="265"/>
        </pc:sldMkLst>
        <pc:spChg chg="del">
          <ac:chgData name="Vishal Ubnare 24510148" userId="a02858da-77e7-4b15-8b05-d4816af191cd" providerId="ADAL" clId="{1369BAE4-6BB0-D640-80FB-4A13C7750247}" dt="2025-04-13T13:56:06.998" v="376" actId="478"/>
          <ac:spMkLst>
            <pc:docMk/>
            <pc:sldMk cId="3468740258" sldId="265"/>
            <ac:spMk id="2" creationId="{E1CFFA0A-23BD-D201-0876-DFE14521A4AE}"/>
          </ac:spMkLst>
        </pc:spChg>
        <pc:spChg chg="del">
          <ac:chgData name="Vishal Ubnare 24510148" userId="a02858da-77e7-4b15-8b05-d4816af191cd" providerId="ADAL" clId="{1369BAE4-6BB0-D640-80FB-4A13C7750247}" dt="2025-04-13T14:08:08.282" v="422" actId="931"/>
          <ac:spMkLst>
            <pc:docMk/>
            <pc:sldMk cId="3468740258" sldId="265"/>
            <ac:spMk id="3" creationId="{2E5555BA-CBBB-7CC3-55A0-CE18F3E6513A}"/>
          </ac:spMkLst>
        </pc:spChg>
        <pc:spChg chg="add mod">
          <ac:chgData name="Vishal Ubnare 24510148" userId="a02858da-77e7-4b15-8b05-d4816af191cd" providerId="ADAL" clId="{1369BAE4-6BB0-D640-80FB-4A13C7750247}" dt="2025-04-13T15:13:31.450" v="1144"/>
          <ac:spMkLst>
            <pc:docMk/>
            <pc:sldMk cId="3468740258" sldId="265"/>
            <ac:spMk id="7" creationId="{41ADFE3D-29C0-8D20-243E-02F77BFD96DE}"/>
          </ac:spMkLst>
        </pc:spChg>
        <pc:spChg chg="add mod">
          <ac:chgData name="Vishal Ubnare 24510148" userId="a02858da-77e7-4b15-8b05-d4816af191cd" providerId="ADAL" clId="{1369BAE4-6BB0-D640-80FB-4A13C7750247}" dt="2025-04-13T15:30:19.955" v="1330" actId="1076"/>
          <ac:spMkLst>
            <pc:docMk/>
            <pc:sldMk cId="3468740258" sldId="265"/>
            <ac:spMk id="8" creationId="{A7366BB1-AD45-2A4A-7E19-9B2CEF647073}"/>
          </ac:spMkLst>
        </pc:spChg>
        <pc:graphicFrameChg chg="add mod modGraphic">
          <ac:chgData name="Vishal Ubnare 24510148" userId="a02858da-77e7-4b15-8b05-d4816af191cd" providerId="ADAL" clId="{1369BAE4-6BB0-D640-80FB-4A13C7750247}" dt="2025-04-13T15:37:32.303" v="1455" actId="20577"/>
          <ac:graphicFrameMkLst>
            <pc:docMk/>
            <pc:sldMk cId="3468740258" sldId="265"/>
            <ac:graphicFrameMk id="6" creationId="{92AF2F8A-E370-A0D1-45FD-5A0A93092FAC}"/>
          </ac:graphicFrameMkLst>
        </pc:graphicFrameChg>
        <pc:picChg chg="add mod">
          <ac:chgData name="Vishal Ubnare 24510148" userId="a02858da-77e7-4b15-8b05-d4816af191cd" providerId="ADAL" clId="{1369BAE4-6BB0-D640-80FB-4A13C7750247}" dt="2025-04-13T15:41:26.403" v="1539" actId="14100"/>
          <ac:picMkLst>
            <pc:docMk/>
            <pc:sldMk cId="3468740258" sldId="265"/>
            <ac:picMk id="5" creationId="{0EC423DE-7B72-D9CC-4FFF-8764D3BC67DD}"/>
          </ac:picMkLst>
        </pc:picChg>
      </pc:sldChg>
      <pc:sldChg chg="addSp delSp modSp new mod">
        <pc:chgData name="Vishal Ubnare 24510148" userId="a02858da-77e7-4b15-8b05-d4816af191cd" providerId="ADAL" clId="{1369BAE4-6BB0-D640-80FB-4A13C7750247}" dt="2025-04-13T15:41:40.668" v="1542" actId="14100"/>
        <pc:sldMkLst>
          <pc:docMk/>
          <pc:sldMk cId="152717188" sldId="266"/>
        </pc:sldMkLst>
        <pc:spChg chg="mod">
          <ac:chgData name="Vishal Ubnare 24510148" userId="a02858da-77e7-4b15-8b05-d4816af191cd" providerId="ADAL" clId="{1369BAE4-6BB0-D640-80FB-4A13C7750247}" dt="2025-04-13T13:46:01.687" v="353" actId="20577"/>
          <ac:spMkLst>
            <pc:docMk/>
            <pc:sldMk cId="152717188" sldId="266"/>
            <ac:spMk id="2" creationId="{38EA021D-C26B-2732-E7FC-E32A59C9B4A1}"/>
          </ac:spMkLst>
        </pc:spChg>
        <pc:spChg chg="del">
          <ac:chgData name="Vishal Ubnare 24510148" userId="a02858da-77e7-4b15-8b05-d4816af191cd" providerId="ADAL" clId="{1369BAE4-6BB0-D640-80FB-4A13C7750247}" dt="2025-04-13T13:54:53.268" v="364" actId="931"/>
          <ac:spMkLst>
            <pc:docMk/>
            <pc:sldMk cId="152717188" sldId="266"/>
            <ac:spMk id="3" creationId="{AD4E686A-DECE-C790-6DB3-4E1378BCF48D}"/>
          </ac:spMkLst>
        </pc:spChg>
        <pc:spChg chg="add del mod">
          <ac:chgData name="Vishal Ubnare 24510148" userId="a02858da-77e7-4b15-8b05-d4816af191cd" providerId="ADAL" clId="{1369BAE4-6BB0-D640-80FB-4A13C7750247}" dt="2025-04-13T14:39:32.362" v="737" actId="931"/>
          <ac:spMkLst>
            <pc:docMk/>
            <pc:sldMk cId="152717188" sldId="266"/>
            <ac:spMk id="7" creationId="{D90A40B5-4DF8-ED09-1489-142FE43CC623}"/>
          </ac:spMkLst>
        </pc:spChg>
        <pc:spChg chg="add mod">
          <ac:chgData name="Vishal Ubnare 24510148" userId="a02858da-77e7-4b15-8b05-d4816af191cd" providerId="ADAL" clId="{1369BAE4-6BB0-D640-80FB-4A13C7750247}" dt="2025-04-13T15:31:45.187" v="1341" actId="20577"/>
          <ac:spMkLst>
            <pc:docMk/>
            <pc:sldMk cId="152717188" sldId="266"/>
            <ac:spMk id="10" creationId="{416B2776-6D52-3D7D-A6BF-A0F241EDEFEF}"/>
          </ac:spMkLst>
        </pc:spChg>
        <pc:picChg chg="add del mod">
          <ac:chgData name="Vishal Ubnare 24510148" userId="a02858da-77e7-4b15-8b05-d4816af191cd" providerId="ADAL" clId="{1369BAE4-6BB0-D640-80FB-4A13C7750247}" dt="2025-04-13T14:39:25.372" v="736" actId="478"/>
          <ac:picMkLst>
            <pc:docMk/>
            <pc:sldMk cId="152717188" sldId="266"/>
            <ac:picMk id="5" creationId="{E2294594-43A4-77A1-B27C-AD9F498C0E11}"/>
          </ac:picMkLst>
        </pc:picChg>
        <pc:picChg chg="add mod">
          <ac:chgData name="Vishal Ubnare 24510148" userId="a02858da-77e7-4b15-8b05-d4816af191cd" providerId="ADAL" clId="{1369BAE4-6BB0-D640-80FB-4A13C7750247}" dt="2025-04-13T15:41:40.668" v="1542" actId="14100"/>
          <ac:picMkLst>
            <pc:docMk/>
            <pc:sldMk cId="152717188" sldId="266"/>
            <ac:picMk id="9" creationId="{423E9B33-66F9-7DDD-A862-14491A8E8A2B}"/>
          </ac:picMkLst>
        </pc:picChg>
      </pc:sldChg>
      <pc:sldChg chg="addSp delSp modSp new mod">
        <pc:chgData name="Vishal Ubnare 24510148" userId="a02858da-77e7-4b15-8b05-d4816af191cd" providerId="ADAL" clId="{1369BAE4-6BB0-D640-80FB-4A13C7750247}" dt="2025-04-13T15:40:30.332" v="1530" actId="1076"/>
        <pc:sldMkLst>
          <pc:docMk/>
          <pc:sldMk cId="984985292" sldId="267"/>
        </pc:sldMkLst>
        <pc:spChg chg="del">
          <ac:chgData name="Vishal Ubnare 24510148" userId="a02858da-77e7-4b15-8b05-d4816af191cd" providerId="ADAL" clId="{1369BAE4-6BB0-D640-80FB-4A13C7750247}" dt="2025-04-13T13:55:58.755" v="375" actId="478"/>
          <ac:spMkLst>
            <pc:docMk/>
            <pc:sldMk cId="984985292" sldId="267"/>
            <ac:spMk id="2" creationId="{670E0901-EF7E-A2E2-A853-81F9CD2898CC}"/>
          </ac:spMkLst>
        </pc:spChg>
        <pc:spChg chg="del">
          <ac:chgData name="Vishal Ubnare 24510148" userId="a02858da-77e7-4b15-8b05-d4816af191cd" providerId="ADAL" clId="{1369BAE4-6BB0-D640-80FB-4A13C7750247}" dt="2025-04-13T13:55:03.800" v="366" actId="931"/>
          <ac:spMkLst>
            <pc:docMk/>
            <pc:sldMk cId="984985292" sldId="267"/>
            <ac:spMk id="3" creationId="{0E95C850-4325-56F8-FF9C-4070428BD353}"/>
          </ac:spMkLst>
        </pc:spChg>
        <pc:spChg chg="add mod">
          <ac:chgData name="Vishal Ubnare 24510148" userId="a02858da-77e7-4b15-8b05-d4816af191cd" providerId="ADAL" clId="{1369BAE4-6BB0-D640-80FB-4A13C7750247}" dt="2025-04-13T15:30:37.156" v="1332" actId="1076"/>
          <ac:spMkLst>
            <pc:docMk/>
            <pc:sldMk cId="984985292" sldId="267"/>
            <ac:spMk id="7" creationId="{C744CF09-8E37-EBEA-266E-908BDFC48325}"/>
          </ac:spMkLst>
        </pc:spChg>
        <pc:graphicFrameChg chg="add mod modGraphic">
          <ac:chgData name="Vishal Ubnare 24510148" userId="a02858da-77e7-4b15-8b05-d4816af191cd" providerId="ADAL" clId="{1369BAE4-6BB0-D640-80FB-4A13C7750247}" dt="2025-04-13T15:38:24.320" v="1482" actId="20577"/>
          <ac:graphicFrameMkLst>
            <pc:docMk/>
            <pc:sldMk cId="984985292" sldId="267"/>
            <ac:graphicFrameMk id="6" creationId="{7E922989-2636-E1FF-6CA8-6A5196A18088}"/>
          </ac:graphicFrameMkLst>
        </pc:graphicFrameChg>
        <pc:picChg chg="add mod">
          <ac:chgData name="Vishal Ubnare 24510148" userId="a02858da-77e7-4b15-8b05-d4816af191cd" providerId="ADAL" clId="{1369BAE4-6BB0-D640-80FB-4A13C7750247}" dt="2025-04-13T15:40:30.332" v="1530" actId="1076"/>
          <ac:picMkLst>
            <pc:docMk/>
            <pc:sldMk cId="984985292" sldId="267"/>
            <ac:picMk id="5" creationId="{CC964E42-F6C9-A374-EB74-C0C323656AF2}"/>
          </ac:picMkLst>
        </pc:picChg>
      </pc:sldChg>
      <pc:sldChg chg="addSp delSp modSp new mod">
        <pc:chgData name="Vishal Ubnare 24510148" userId="a02858da-77e7-4b15-8b05-d4816af191cd" providerId="ADAL" clId="{1369BAE4-6BB0-D640-80FB-4A13C7750247}" dt="2025-04-13T15:40:04.921" v="1529" actId="14100"/>
        <pc:sldMkLst>
          <pc:docMk/>
          <pc:sldMk cId="2664720097" sldId="268"/>
        </pc:sldMkLst>
        <pc:spChg chg="mod">
          <ac:chgData name="Vishal Ubnare 24510148" userId="a02858da-77e7-4b15-8b05-d4816af191cd" providerId="ADAL" clId="{1369BAE4-6BB0-D640-80FB-4A13C7750247}" dt="2025-04-13T13:46:06.110" v="355" actId="20577"/>
          <ac:spMkLst>
            <pc:docMk/>
            <pc:sldMk cId="2664720097" sldId="268"/>
            <ac:spMk id="2" creationId="{7F0619E3-59E8-0093-E401-7E566E6283AD}"/>
          </ac:spMkLst>
        </pc:spChg>
        <pc:spChg chg="del">
          <ac:chgData name="Vishal Ubnare 24510148" userId="a02858da-77e7-4b15-8b05-d4816af191cd" providerId="ADAL" clId="{1369BAE4-6BB0-D640-80FB-4A13C7750247}" dt="2025-04-13T13:55:38.562" v="369" actId="931"/>
          <ac:spMkLst>
            <pc:docMk/>
            <pc:sldMk cId="2664720097" sldId="268"/>
            <ac:spMk id="3" creationId="{787C949A-3445-4C39-AAAB-655CDDB89D3B}"/>
          </ac:spMkLst>
        </pc:spChg>
        <pc:spChg chg="add mod">
          <ac:chgData name="Vishal Ubnare 24510148" userId="a02858da-77e7-4b15-8b05-d4816af191cd" providerId="ADAL" clId="{1369BAE4-6BB0-D640-80FB-4A13C7750247}" dt="2025-04-13T15:31:33.184" v="1335" actId="20577"/>
          <ac:spMkLst>
            <pc:docMk/>
            <pc:sldMk cId="2664720097" sldId="268"/>
            <ac:spMk id="6" creationId="{86ABDFAB-43B2-DF9C-21D8-17246DCB32B7}"/>
          </ac:spMkLst>
        </pc:spChg>
        <pc:picChg chg="add mod">
          <ac:chgData name="Vishal Ubnare 24510148" userId="a02858da-77e7-4b15-8b05-d4816af191cd" providerId="ADAL" clId="{1369BAE4-6BB0-D640-80FB-4A13C7750247}" dt="2025-04-13T15:40:04.921" v="1529" actId="14100"/>
          <ac:picMkLst>
            <pc:docMk/>
            <pc:sldMk cId="2664720097" sldId="268"/>
            <ac:picMk id="5" creationId="{9DE677AE-16E7-CE3B-380A-59C627C41044}"/>
          </ac:picMkLst>
        </pc:picChg>
      </pc:sldChg>
      <pc:sldChg chg="addSp delSp modSp new mod">
        <pc:chgData name="Vishal Ubnare 24510148" userId="a02858da-77e7-4b15-8b05-d4816af191cd" providerId="ADAL" clId="{1369BAE4-6BB0-D640-80FB-4A13C7750247}" dt="2025-04-13T15:39:54.170" v="1527" actId="14100"/>
        <pc:sldMkLst>
          <pc:docMk/>
          <pc:sldMk cId="1169869649" sldId="269"/>
        </pc:sldMkLst>
        <pc:spChg chg="del">
          <ac:chgData name="Vishal Ubnare 24510148" userId="a02858da-77e7-4b15-8b05-d4816af191cd" providerId="ADAL" clId="{1369BAE4-6BB0-D640-80FB-4A13C7750247}" dt="2025-04-13T13:55:53.677" v="374" actId="478"/>
          <ac:spMkLst>
            <pc:docMk/>
            <pc:sldMk cId="1169869649" sldId="269"/>
            <ac:spMk id="2" creationId="{352CEF57-8B5F-F7A3-8AF0-CB96C40DCCB8}"/>
          </ac:spMkLst>
        </pc:spChg>
        <pc:spChg chg="del">
          <ac:chgData name="Vishal Ubnare 24510148" userId="a02858da-77e7-4b15-8b05-d4816af191cd" providerId="ADAL" clId="{1369BAE4-6BB0-D640-80FB-4A13C7750247}" dt="2025-04-13T13:55:46.008" v="371" actId="931"/>
          <ac:spMkLst>
            <pc:docMk/>
            <pc:sldMk cId="1169869649" sldId="269"/>
            <ac:spMk id="3" creationId="{09724EE9-D33E-E1F5-7211-E9FA6295D246}"/>
          </ac:spMkLst>
        </pc:spChg>
        <pc:spChg chg="add mod">
          <ac:chgData name="Vishal Ubnare 24510148" userId="a02858da-77e7-4b15-8b05-d4816af191cd" providerId="ADAL" clId="{1369BAE4-6BB0-D640-80FB-4A13C7750247}" dt="2025-04-13T15:38:48.624" v="1486" actId="1076"/>
          <ac:spMkLst>
            <pc:docMk/>
            <pc:sldMk cId="1169869649" sldId="269"/>
            <ac:spMk id="7" creationId="{0A7BF283-CCF2-1826-F27D-743273C3C880}"/>
          </ac:spMkLst>
        </pc:spChg>
        <pc:graphicFrameChg chg="add mod modGraphic">
          <ac:chgData name="Vishal Ubnare 24510148" userId="a02858da-77e7-4b15-8b05-d4816af191cd" providerId="ADAL" clId="{1369BAE4-6BB0-D640-80FB-4A13C7750247}" dt="2025-04-13T15:39:39.259" v="1525" actId="20577"/>
          <ac:graphicFrameMkLst>
            <pc:docMk/>
            <pc:sldMk cId="1169869649" sldId="269"/>
            <ac:graphicFrameMk id="6" creationId="{8A1D0290-E03F-2EF4-266B-BFB28A6E141A}"/>
          </ac:graphicFrameMkLst>
        </pc:graphicFrameChg>
        <pc:picChg chg="add mod">
          <ac:chgData name="Vishal Ubnare 24510148" userId="a02858da-77e7-4b15-8b05-d4816af191cd" providerId="ADAL" clId="{1369BAE4-6BB0-D640-80FB-4A13C7750247}" dt="2025-04-13T15:39:54.170" v="1527" actId="14100"/>
          <ac:picMkLst>
            <pc:docMk/>
            <pc:sldMk cId="1169869649" sldId="269"/>
            <ac:picMk id="5" creationId="{E1BE79F1-DDD7-B35D-B026-59CEBF25D306}"/>
          </ac:picMkLst>
        </pc:picChg>
      </pc:sldChg>
      <pc:sldChg chg="modSp new mod">
        <pc:chgData name="Vishal Ubnare 24510148" userId="a02858da-77e7-4b15-8b05-d4816af191cd" providerId="ADAL" clId="{1369BAE4-6BB0-D640-80FB-4A13C7750247}" dt="2025-04-13T15:43:35.971" v="1564" actId="20577"/>
        <pc:sldMkLst>
          <pc:docMk/>
          <pc:sldMk cId="2827253956" sldId="270"/>
        </pc:sldMkLst>
        <pc:spChg chg="mod">
          <ac:chgData name="Vishal Ubnare 24510148" userId="a02858da-77e7-4b15-8b05-d4816af191cd" providerId="ADAL" clId="{1369BAE4-6BB0-D640-80FB-4A13C7750247}" dt="2025-04-13T15:41:55.576" v="1557" actId="20577"/>
          <ac:spMkLst>
            <pc:docMk/>
            <pc:sldMk cId="2827253956" sldId="270"/>
            <ac:spMk id="2" creationId="{55E1BF36-3C39-A40E-F023-D55A377FF7F4}"/>
          </ac:spMkLst>
        </pc:spChg>
        <pc:spChg chg="mod">
          <ac:chgData name="Vishal Ubnare 24510148" userId="a02858da-77e7-4b15-8b05-d4816af191cd" providerId="ADAL" clId="{1369BAE4-6BB0-D640-80FB-4A13C7750247}" dt="2025-04-13T15:43:35.971" v="1564" actId="20577"/>
          <ac:spMkLst>
            <pc:docMk/>
            <pc:sldMk cId="2827253956" sldId="270"/>
            <ac:spMk id="3" creationId="{94795B2E-6FBD-106D-43E8-48C361FFAFC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4/13/25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4/13/25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4/13/25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4/13/25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4/13/25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33C2-20C6-CE65-DBEB-901B8F3B65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Eye Tracking Analysis Of Creative Advertisement </a:t>
            </a:r>
            <a:r>
              <a:rPr lang="en-IN" b="1" cap="none" dirty="0">
                <a:solidFill>
                  <a:srgbClr val="000000"/>
                </a:solidFill>
                <a:latin typeface="-webkit-standard"/>
              </a:rPr>
              <a:t>Using GazeRecorder</a:t>
            </a:r>
            <a:endParaRPr lang="en-US" b="1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22EFCB-B42D-F7E2-BF4F-90B8BEE1F0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>
              <a:spcBef>
                <a:spcPts val="800"/>
              </a:spcBef>
            </a:pPr>
            <a:r>
              <a:rPr lang="en-US" dirty="0">
                <a:solidFill>
                  <a:schemeClr val="bg1"/>
                </a:solidFill>
              </a:rPr>
              <a:t>Vishal Ubnare </a:t>
            </a:r>
          </a:p>
          <a:p>
            <a:pPr algn="just">
              <a:spcBef>
                <a:spcPts val="800"/>
              </a:spcBef>
            </a:pPr>
            <a:r>
              <a:rPr lang="en-US" dirty="0">
                <a:solidFill>
                  <a:schemeClr val="bg1"/>
                </a:solidFill>
              </a:rPr>
              <a:t>Department of Cognitive and Brain Sciences, IIT Gandhinagar</a:t>
            </a:r>
          </a:p>
        </p:txBody>
      </p:sp>
    </p:spTree>
    <p:extLst>
      <p:ext uri="{BB962C8B-B14F-4D97-AF65-F5344CB8AC3E}">
        <p14:creationId xmlns:p14="http://schemas.microsoft.com/office/powerpoint/2010/main" val="2612495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EC423DE-7B72-D9CC-4FFF-8764D3BC6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273" y="1401675"/>
            <a:ext cx="4681430" cy="4353013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AF2F8A-E370-A0D1-45FD-5A0A93092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052633"/>
              </p:ext>
            </p:extLst>
          </p:nvPr>
        </p:nvGraphicFramePr>
        <p:xfrm>
          <a:off x="3889375" y="191028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0891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05780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195369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53172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View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Dwell 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Viewed By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55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031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3174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1ADFE3D-29C0-8D20-243E-02F77BFD96DE}"/>
              </a:ext>
            </a:extLst>
          </p:cNvPr>
          <p:cNvSpPr txBox="1"/>
          <p:nvPr/>
        </p:nvSpPr>
        <p:spPr>
          <a:xfrm>
            <a:off x="6333565" y="2474259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66BB1-AD45-2A4A-7E19-9B2CEF647073}"/>
              </a:ext>
            </a:extLst>
          </p:cNvPr>
          <p:cNvSpPr txBox="1"/>
          <p:nvPr/>
        </p:nvSpPr>
        <p:spPr>
          <a:xfrm>
            <a:off x="5836023" y="1443841"/>
            <a:ext cx="58360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AOI 1 (Horse on its back): Most people looked at the horse first. It got more attention because it looked unusual and was in the center.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AOI 2 (Product and slogan): Fewer people looked at the product and words in the corner. The horse kept most of the attention.</a:t>
            </a:r>
          </a:p>
          <a:p>
            <a:r>
              <a:rPr lang="en-US" b="1" dirty="0"/>
              <a:t>Results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People mostly focused on the horse lying on its back, as it appeared large, unusual, and was placed in the center, making it the main point of interest.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product and slogan in the corner received less attention, as viewers were more drawn to the surprising and eye-catching image of the horse. </a:t>
            </a:r>
          </a:p>
        </p:txBody>
      </p:sp>
    </p:spTree>
    <p:extLst>
      <p:ext uri="{BB962C8B-B14F-4D97-AF65-F5344CB8AC3E}">
        <p14:creationId xmlns:p14="http://schemas.microsoft.com/office/powerpoint/2010/main" val="3468740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021D-C26B-2732-E7FC-E32A59C9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AD-5 name:</a:t>
            </a:r>
            <a: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Café Jet Wakeup</a:t>
            </a:r>
            <a:b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9" name="Content Placeholder 8" descr="A plane with green and yellow lights&#10;&#10;Description automatically generated with medium confidence">
            <a:extLst>
              <a:ext uri="{FF2B5EF4-FFF2-40B4-BE49-F238E27FC236}">
                <a16:creationId xmlns:a16="http://schemas.microsoft.com/office/drawing/2014/main" id="{423E9B33-66F9-7DDD-A862-14491A8E8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094" y="2325860"/>
            <a:ext cx="4034118" cy="384373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6B2776-6D52-3D7D-A6BF-A0F241EDEFEF}"/>
              </a:ext>
            </a:extLst>
          </p:cNvPr>
          <p:cNvSpPr txBox="1"/>
          <p:nvPr/>
        </p:nvSpPr>
        <p:spPr>
          <a:xfrm>
            <a:off x="4612343" y="3227261"/>
            <a:ext cx="7382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Interpretation</a:t>
            </a:r>
          </a:p>
          <a:p>
            <a:r>
              <a:rPr lang="en-US" dirty="0"/>
              <a:t>The jet engine and person in bed grabbed attention, showing the ad’s unusual imagery, which worked well.</a:t>
            </a:r>
            <a:r>
              <a:rPr lang="en-I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However, the product packet was overlooked, and while viewers enjoyed the humo</a:t>
            </a:r>
            <a:r>
              <a:rPr lang="en-IN" dirty="0">
                <a:solidFill>
                  <a:srgbClr val="000000"/>
                </a:solidFill>
                <a:latin typeface="-webkit-standard"/>
              </a:rPr>
              <a:t>ur, </a:t>
            </a:r>
            <a:r>
              <a:rPr lang="en-I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 small packet in the corner labelled “Un </a:t>
            </a:r>
            <a:r>
              <a:rPr lang="en-IN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Despertar</a:t>
            </a:r>
            <a:r>
              <a:rPr lang="en-I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N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Intenso</a:t>
            </a:r>
            <a:r>
              <a:rPr lang="en-I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” (Spanish for “An Intense Awakening”) suggests the product is a strong coffee</a:t>
            </a:r>
            <a:r>
              <a:rPr lang="en-IN" dirty="0">
                <a:solidFill>
                  <a:srgbClr val="000000"/>
                </a:solidFill>
                <a:latin typeface="-webkit-standard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7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C964E42-F6C9-A374-EB74-C0C323656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00" y="2221566"/>
            <a:ext cx="3309049" cy="3101975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922989-2636-E1FF-6CA8-6A5196A18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023434"/>
              </p:ext>
            </p:extLst>
          </p:nvPr>
        </p:nvGraphicFramePr>
        <p:xfrm>
          <a:off x="3889375" y="191028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0891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05780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195369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53172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View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Dwell 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Viewed By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55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031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3653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44CF09-8E37-EBEA-266E-908BDFC48325}"/>
              </a:ext>
            </a:extLst>
          </p:cNvPr>
          <p:cNvSpPr txBox="1"/>
          <p:nvPr/>
        </p:nvSpPr>
        <p:spPr>
          <a:xfrm>
            <a:off x="3889375" y="1720840"/>
            <a:ext cx="7922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AOI 1 (Jet engine near the bed): High visual salience, triggering immediate fixation due to absurdity.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AOI 2 (Coffee packet): Less attention despite being the product. Viewers may interpret the ad without needing to look at the brand explicitly.</a:t>
            </a:r>
          </a:p>
          <a:p>
            <a:r>
              <a:rPr lang="en-US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people first look at the </a:t>
            </a:r>
            <a:r>
              <a:rPr lang="en-US" dirty="0" err="1"/>
              <a:t>aeroplane</a:t>
            </a:r>
            <a:r>
              <a:rPr lang="en-US" dirty="0"/>
              <a:t> engine, likely because it is large, detailed, and takes up a big part of the picture.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bed with the sleeping person also got much attention, but slightly less than the </a:t>
            </a:r>
            <a:r>
              <a:rPr lang="en-US" dirty="0" err="1"/>
              <a:t>aeroplane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unusual combination of an </a:t>
            </a:r>
            <a:r>
              <a:rPr lang="en-US" dirty="0" err="1"/>
              <a:t>aeroplane</a:t>
            </a:r>
            <a:r>
              <a:rPr lang="en-US" dirty="0"/>
              <a:t> and a bed in the same scene made the image interesting, but the big and bold engine grabbed attention a little more than the smaller bed.</a:t>
            </a:r>
          </a:p>
        </p:txBody>
      </p:sp>
    </p:spTree>
    <p:extLst>
      <p:ext uri="{BB962C8B-B14F-4D97-AF65-F5344CB8AC3E}">
        <p14:creationId xmlns:p14="http://schemas.microsoft.com/office/powerpoint/2010/main" val="984985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619E3-59E8-0093-E401-7E566E62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AD-6 name:</a:t>
            </a:r>
            <a: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Crime Stoppers Parrot</a:t>
            </a:r>
            <a:b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b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Content Placeholder 4" descr="A parrot on a perch&#10;&#10;Description automatically generated">
            <a:extLst>
              <a:ext uri="{FF2B5EF4-FFF2-40B4-BE49-F238E27FC236}">
                <a16:creationId xmlns:a16="http://schemas.microsoft.com/office/drawing/2014/main" id="{9DE677AE-16E7-CE3B-380A-59C627C41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272" y="2356037"/>
            <a:ext cx="4816995" cy="36889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BDFAB-43B2-DF9C-21D8-17246DCB32B7}"/>
              </a:ext>
            </a:extLst>
          </p:cNvPr>
          <p:cNvSpPr txBox="1"/>
          <p:nvPr/>
        </p:nvSpPr>
        <p:spPr>
          <a:xfrm>
            <a:off x="5324268" y="2967578"/>
            <a:ext cx="6266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Interpretaion</a:t>
            </a:r>
            <a:endParaRPr lang="en-US" b="1" dirty="0"/>
          </a:p>
          <a:p>
            <a:r>
              <a:rPr lang="en-I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image shows a parrot and a person holding a phone. Parrots repeat what they hear, but the message says </a:t>
            </a:r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"</a:t>
            </a:r>
            <a:r>
              <a:rPr lang="en-IN" i="1" u="none" strike="noStrike" dirty="0">
                <a:solidFill>
                  <a:srgbClr val="000000"/>
                </a:solidFill>
                <a:effectLst/>
              </a:rPr>
              <a:t> Speak for yourself. Anonymity guaranteed</a:t>
            </a:r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."</a:t>
            </a:r>
            <a:r>
              <a:rPr lang="en-I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It means you can report a crime safely and your identity will stay secret.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20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1BE79F1-DDD7-B35D-B026-59CEBF25D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756" y="1711316"/>
            <a:ext cx="4218866" cy="3268672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1D0290-E03F-2EF4-266B-BFB28A6E1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592479"/>
              </p:ext>
            </p:extLst>
          </p:nvPr>
        </p:nvGraphicFramePr>
        <p:xfrm>
          <a:off x="3889375" y="191028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0891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05780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195369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53172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View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Dwell 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Viewed By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55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031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09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0055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A7BF283-CCF2-1826-F27D-743273C3C880}"/>
              </a:ext>
            </a:extLst>
          </p:cNvPr>
          <p:cNvSpPr txBox="1"/>
          <p:nvPr/>
        </p:nvSpPr>
        <p:spPr>
          <a:xfrm>
            <a:off x="4601621" y="1674388"/>
            <a:ext cx="72076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AOI 1 (Parrot): Attracted attention due to bright color and unusual presence.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AOI 2 (Phone receiver/hand): Highest dwell time—possibly because it's an action-related cue.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AOI 3 (Text): Received moderate attention, as viewers scanned for context.</a:t>
            </a:r>
          </a:p>
          <a:p>
            <a:r>
              <a:rPr lang="en-US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Viewers focused most on the hand holding the yellow phone, likely because of its bright color and central position.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parrot also drew attention but was not as eye-catching as the phone.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text at the bottom received the least focus, suggesting that people were more interested in the main visuals than reading the message. </a:t>
            </a:r>
          </a:p>
          <a:p>
            <a:r>
              <a:rPr lang="en-US" dirty="0"/>
              <a:t>Overall, bright colors and central placement helped direct attention </a:t>
            </a:r>
          </a:p>
          <a:p>
            <a:r>
              <a:rPr lang="en-US" dirty="0"/>
              <a:t>more effectively than surrounding details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69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BF36-3C39-A40E-F023-D55A377F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95B2E-6FBD-106D-43E8-48C361FFA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1" u="none" strike="noStrike" dirty="0">
                <a:solidFill>
                  <a:srgbClr val="000000"/>
                </a:solidFill>
                <a:effectLst/>
              </a:rPr>
              <a:t>GazeRecorder | Cloud Eye-Tracking Insights Platform</a:t>
            </a: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. (n.d.). Retrieved April 13, 2025, from https://</a:t>
            </a:r>
            <a:r>
              <a:rPr lang="en-IN" b="0" i="0" u="none" strike="noStrike" dirty="0" err="1">
                <a:solidFill>
                  <a:srgbClr val="000000"/>
                </a:solidFill>
                <a:effectLst/>
              </a:rPr>
              <a:t>app.gazerecorder.com</a:t>
            </a: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/Study/?</a:t>
            </a:r>
            <a:r>
              <a:rPr lang="en-IN" b="0" i="0" u="none" strike="noStrike" dirty="0" err="1">
                <a:solidFill>
                  <a:srgbClr val="000000"/>
                </a:solidFill>
                <a:effectLst/>
              </a:rPr>
              <a:t>demo&amp;StudyID</a:t>
            </a: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=study_e5c922b7-f605-45db-946c-4f785731a664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253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71EB-B30D-2A08-CC89-8A06482B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9B8C8-9EF0-8B2B-A817-3C4B69B26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This study investigates how viewers visually engage with creative advertisements using eye-tracking technology.</a:t>
            </a:r>
          </a:p>
          <a:p>
            <a:pPr algn="l"/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Using </a:t>
            </a:r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GazeRecorder</a:t>
            </a: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, I </a:t>
            </a:r>
            <a:r>
              <a:rPr lang="en-IN" b="0" i="0" u="none" strike="noStrike" dirty="0" err="1">
                <a:solidFill>
                  <a:srgbClr val="000000"/>
                </a:solidFill>
                <a:effectLst/>
              </a:rPr>
              <a:t>analyzed</a:t>
            </a: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 participants' recorded eye movements from Dataset as they viewed six visually distinct advertisements. </a:t>
            </a:r>
          </a:p>
          <a:p>
            <a:pPr algn="l"/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Each ad incorporated creative, unexpected, or humorous elements designed to capture attention. </a:t>
            </a:r>
            <a:r>
              <a:rPr lang="en-IN" dirty="0">
                <a:solidFill>
                  <a:srgbClr val="000000"/>
                </a:solidFill>
              </a:rPr>
              <a:t> Further, I manually defined specific Areas of Interest (AOIs) within each ad and examined viewer gaze behaviou</a:t>
            </a: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r within these regions to uncover both quantitative and qualitative insights.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1973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AA25E-3F3E-6E05-5C5B-E3CD03ADF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3355"/>
            <a:ext cx="7729728" cy="1188720"/>
          </a:xfrm>
        </p:spPr>
        <p:txBody>
          <a:bodyPr/>
          <a:lstStyle/>
          <a:p>
            <a:r>
              <a:rPr lang="en-US" dirty="0"/>
              <a:t>AD-1 name: </a:t>
            </a:r>
            <a:r>
              <a:rPr lang="en-US" dirty="0" err="1"/>
              <a:t>Voltaren</a:t>
            </a:r>
            <a:r>
              <a:rPr lang="en-US" dirty="0"/>
              <a:t> Pain relief</a:t>
            </a:r>
          </a:p>
        </p:txBody>
      </p:sp>
      <p:pic>
        <p:nvPicPr>
          <p:cNvPr id="5" name="Content Placeholder 4" descr="A person holding a box in a room with a couch and a person in the background&#10;&#10;Description automatically generated">
            <a:extLst>
              <a:ext uri="{FF2B5EF4-FFF2-40B4-BE49-F238E27FC236}">
                <a16:creationId xmlns:a16="http://schemas.microsoft.com/office/drawing/2014/main" id="{1C7A31CF-EB24-C13B-7048-F3B303BC9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296" y="1898559"/>
            <a:ext cx="4620492" cy="442946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E54F74-9CFF-1770-7277-D92BE5A56BFB}"/>
              </a:ext>
            </a:extLst>
          </p:cNvPr>
          <p:cNvSpPr txBox="1"/>
          <p:nvPr/>
        </p:nvSpPr>
        <p:spPr>
          <a:xfrm>
            <a:off x="5157788" y="2931458"/>
            <a:ext cx="64969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Interpretation</a:t>
            </a:r>
            <a:br>
              <a:rPr lang="en-US" dirty="0"/>
            </a:br>
            <a:r>
              <a:rPr lang="en-US" dirty="0"/>
              <a:t>The ad's creativity effectively drew attention to the central tension </a:t>
            </a:r>
          </a:p>
          <a:p>
            <a:r>
              <a:rPr lang="en-US" dirty="0"/>
              <a:t>(arms stretch), indirectly linking it to pain relief. Product visibility is </a:t>
            </a:r>
          </a:p>
          <a:p>
            <a:r>
              <a:rPr lang="en-US" dirty="0"/>
              <a:t>moderate, suggesting improved placement might aid recall.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48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AD0AED4-6F38-67E7-943D-E0BC4BB74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473" y="1371601"/>
            <a:ext cx="4497600" cy="4358140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6E1156-0B1B-A525-6ED3-1E9FC477E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504347"/>
              </p:ext>
            </p:extLst>
          </p:nvPr>
        </p:nvGraphicFramePr>
        <p:xfrm>
          <a:off x="3889375" y="191028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0891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05780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195369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53172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View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Dwell 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Viewed By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55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031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6260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E1B8856-D1C4-D7C8-2D20-1EB0C8B30C44}"/>
              </a:ext>
            </a:extLst>
          </p:cNvPr>
          <p:cNvSpPr txBox="1"/>
          <p:nvPr/>
        </p:nvSpPr>
        <p:spPr>
          <a:xfrm>
            <a:off x="5057775" y="1371601"/>
            <a:ext cx="6959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High attention on the stretching arm and child. The product and slogan attracted notable but slightly lesser gaze.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AOI 1 (Stretching woman): Captured attention first and most intensely. The exaggerated posture made it the visual anchor.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AOI 2 (Product + tagline + child): Noticed later. While relevant, it competed with emotional and humorous content for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Results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viewers focused first on the exaggerated arm stretch, then moved to the child and finally to the product.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extended arm was the primary fixation point. Attention then shifted to the child and the </a:t>
            </a:r>
            <a:r>
              <a:rPr lang="en-US" dirty="0" err="1"/>
              <a:t>Voltaren</a:t>
            </a:r>
            <a:r>
              <a:rPr lang="en-US" dirty="0"/>
              <a:t> product and tagline in the bottom-right.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7311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59E3-3CF4-44B4-61BC-1E6DA79A4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1754"/>
            <a:ext cx="7729728" cy="1188720"/>
          </a:xfrm>
        </p:spPr>
        <p:txBody>
          <a:bodyPr/>
          <a:lstStyle/>
          <a:p>
            <a:r>
              <a:rPr lang="en-US" dirty="0"/>
              <a:t>Ad-2 name: </a:t>
            </a:r>
            <a: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Hammer Headache</a:t>
            </a:r>
            <a:b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6C2206E-9544-505F-0C84-0694E1FCF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271" y="1809751"/>
            <a:ext cx="5128600" cy="49176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4CF0A-70A6-5D1B-0859-61BE0A24622F}"/>
              </a:ext>
            </a:extLst>
          </p:cNvPr>
          <p:cNvSpPr txBox="1"/>
          <p:nvPr/>
        </p:nvSpPr>
        <p:spPr>
          <a:xfrm>
            <a:off x="6057900" y="2690336"/>
            <a:ext cx="5641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Interpretation</a:t>
            </a:r>
          </a:p>
          <a:p>
            <a:r>
              <a:rPr lang="en-US" dirty="0"/>
              <a:t>The representation for headache was clear and visually engaging, but the duplicated character may create confusion. It depicts how a headache feels and to resolve that there is medicine showed in the bottom right corner. </a:t>
            </a:r>
          </a:p>
        </p:txBody>
      </p:sp>
    </p:spTree>
    <p:extLst>
      <p:ext uri="{BB962C8B-B14F-4D97-AF65-F5344CB8AC3E}">
        <p14:creationId xmlns:p14="http://schemas.microsoft.com/office/powerpoint/2010/main" val="2499796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18F8C836-79C3-4A06-23F7-C819941E5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831" y="2006413"/>
            <a:ext cx="4290534" cy="4043004"/>
          </a:xfr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B9B4191-917D-378A-2987-19E71E494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127034"/>
              </p:ext>
            </p:extLst>
          </p:nvPr>
        </p:nvGraphicFramePr>
        <p:xfrm>
          <a:off x="3889375" y="191028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0891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05780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195369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53172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View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Dwell 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Viewed By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55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031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6730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EF77EF3-10C3-6C87-2E39-5CE9C388C6F2}"/>
              </a:ext>
            </a:extLst>
          </p:cNvPr>
          <p:cNvSpPr txBox="1"/>
          <p:nvPr/>
        </p:nvSpPr>
        <p:spPr>
          <a:xfrm>
            <a:off x="4828090" y="2006413"/>
            <a:ext cx="68724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attention on the first guy who is knocking the nail in wood.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AOI 1 (First worker with hammer on head): Engaged strongly due to surprising visual metaphor.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AOI 2 (Second, mirrored worker): Received less attention—possibly due to symmetry being processed as redundant.</a:t>
            </a:r>
          </a:p>
          <a:p>
            <a:endParaRPr lang="en-US" dirty="0"/>
          </a:p>
          <a:p>
            <a:r>
              <a:rPr lang="en-US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Most people noticed the man with the hammer quickly and focused on him longer.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reflection of same man was noticed later and got less attention.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19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BEB4-3705-D82E-8DE6-06D3650D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AD-3 name: </a:t>
            </a:r>
            <a: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Expired Wardrobe</a:t>
            </a:r>
            <a:b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Content Placeholder 4" descr="A person sitting on a box&#10;&#10;Description automatically generated">
            <a:extLst>
              <a:ext uri="{FF2B5EF4-FFF2-40B4-BE49-F238E27FC236}">
                <a16:creationId xmlns:a16="http://schemas.microsoft.com/office/drawing/2014/main" id="{87A94D55-000A-5416-65B5-C3F74893D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428" y="2287882"/>
            <a:ext cx="4611078" cy="42851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C109B8-BA9C-4465-9F0E-914BC4557EF9}"/>
              </a:ext>
            </a:extLst>
          </p:cNvPr>
          <p:cNvSpPr txBox="1"/>
          <p:nvPr/>
        </p:nvSpPr>
        <p:spPr>
          <a:xfrm>
            <a:off x="6213382" y="2994082"/>
            <a:ext cx="53006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Interpretation</a:t>
            </a:r>
          </a:p>
          <a:p>
            <a:r>
              <a:rPr lang="en-US" dirty="0"/>
              <a:t>The image shows a man jumping out of a freezer, wearing stylish winter clothes. The text asks if your clothes are old or “expired,” like food in a fridge. </a:t>
            </a:r>
          </a:p>
          <a:p>
            <a:r>
              <a:rPr lang="en-US" dirty="0"/>
              <a:t>It suggests it's time to update your wardrobe and invites you to shop for the new Autumn-Winter collection at </a:t>
            </a:r>
            <a:r>
              <a:rPr lang="en-US" dirty="0" err="1"/>
              <a:t>Morumbi</a:t>
            </a:r>
            <a:r>
              <a:rPr lang="en-US" dirty="0"/>
              <a:t> Shopping.</a:t>
            </a:r>
          </a:p>
        </p:txBody>
      </p:sp>
    </p:spTree>
    <p:extLst>
      <p:ext uri="{BB962C8B-B14F-4D97-AF65-F5344CB8AC3E}">
        <p14:creationId xmlns:p14="http://schemas.microsoft.com/office/powerpoint/2010/main" val="178959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56A3394C-31BD-A962-DCB4-5D3FE60FB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223" y="2167778"/>
            <a:ext cx="3739459" cy="3466541"/>
          </a:xfr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221419-15E5-9751-2361-C9A136E9E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968009"/>
              </p:ext>
            </p:extLst>
          </p:nvPr>
        </p:nvGraphicFramePr>
        <p:xfrm>
          <a:off x="3889375" y="191028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0891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05780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195369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53172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View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Dwell 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Viewed By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55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031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8857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462CFCE-8945-D94A-FFFE-C5B43F3BEA5C}"/>
              </a:ext>
            </a:extLst>
          </p:cNvPr>
          <p:cNvSpPr txBox="1"/>
          <p:nvPr/>
        </p:nvSpPr>
        <p:spPr>
          <a:xfrm>
            <a:off x="5015752" y="1576434"/>
            <a:ext cx="66385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AOI 1 (Model’s face and upper body): Drew initial attention due to central placement and facial salience.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AOI 2 (Tagline and logo at lower corner): Received attention but not immediately. Viewers processed the visual joke first before noticing the message.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Results</a:t>
            </a:r>
            <a:br>
              <a:rPr lang="en-US" dirty="0"/>
            </a:br>
            <a:r>
              <a:rPr lang="en-US" dirty="0"/>
              <a:t>The man and the freezer-wardrobe were the first areas fixated upon, The upper body was noticed earlier and held longer attention than the lower body.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face and upper clothing captured viewers’ eyes first, reflecting a natural tendency to look at faces and detailed clothing.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lower body was still widely seen, it received less focus overall.</a:t>
            </a:r>
          </a:p>
        </p:txBody>
      </p:sp>
    </p:spTree>
    <p:extLst>
      <p:ext uri="{BB962C8B-B14F-4D97-AF65-F5344CB8AC3E}">
        <p14:creationId xmlns:p14="http://schemas.microsoft.com/office/powerpoint/2010/main" val="2685839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E90E1-930A-03CC-5BA6-F4DF8581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AD-4 name:</a:t>
            </a:r>
            <a: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AVIA Motor Oil</a:t>
            </a:r>
            <a:b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br>
              <a:rPr lang="en-IN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C436692-F826-899B-6FC6-61B884549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753" y="2616521"/>
            <a:ext cx="4080659" cy="37715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0AE234-CF4B-3DE9-8036-F2F27463BDCA}"/>
              </a:ext>
            </a:extLst>
          </p:cNvPr>
          <p:cNvSpPr txBox="1"/>
          <p:nvPr/>
        </p:nvSpPr>
        <p:spPr>
          <a:xfrm>
            <a:off x="5351929" y="2864992"/>
            <a:ext cx="65235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Interpretation</a:t>
            </a:r>
          </a:p>
          <a:p>
            <a:r>
              <a:rPr lang="en-I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image shows a horse playing like a cat with a ball of yarn. This is unusual and funny. It is an ad for motor oil. The message is: this oil is so smooth, it makes your engine (your “horsepower”) as soft and quiet as a cat. The line says, "Makes your horses purr."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8631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263</TotalTime>
  <Words>1301</Words>
  <Application>Microsoft Macintosh PowerPoint</Application>
  <PresentationFormat>Widescreen</PresentationFormat>
  <Paragraphs>147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-webkit-standard</vt:lpstr>
      <vt:lpstr>Arial</vt:lpstr>
      <vt:lpstr>Gill Sans MT</vt:lpstr>
      <vt:lpstr>Parcel</vt:lpstr>
      <vt:lpstr>Eye Tracking Analysis Of Creative Advertisement Using GazeRecorder</vt:lpstr>
      <vt:lpstr>Introduction </vt:lpstr>
      <vt:lpstr>AD-1 name: Voltaren Pain relief</vt:lpstr>
      <vt:lpstr>PowerPoint Presentation</vt:lpstr>
      <vt:lpstr>Ad-2 name: Hammer Headache </vt:lpstr>
      <vt:lpstr>PowerPoint Presentation</vt:lpstr>
      <vt:lpstr>AD-3 name: Expired Wardrobe </vt:lpstr>
      <vt:lpstr>PowerPoint Presentation</vt:lpstr>
      <vt:lpstr>AD-4 name:AVIA Motor Oil  </vt:lpstr>
      <vt:lpstr>PowerPoint Presentation</vt:lpstr>
      <vt:lpstr>AD-5 name:Café Jet Wakeup </vt:lpstr>
      <vt:lpstr>PowerPoint Presentation</vt:lpstr>
      <vt:lpstr>AD-6 name:Crime Stoppers Parrot  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Vishal Ubnare 24510148</dc:creator>
  <cp:lastModifiedBy>Vishal Ubnare 24510148</cp:lastModifiedBy>
  <cp:revision>1</cp:revision>
  <dcterms:created xsi:type="dcterms:W3CDTF">2025-04-13T11:20:29Z</dcterms:created>
  <dcterms:modified xsi:type="dcterms:W3CDTF">2025-04-13T15:44:12Z</dcterms:modified>
</cp:coreProperties>
</file>